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3" r:id="rId6"/>
    <p:sldId id="272" r:id="rId7"/>
    <p:sldId id="271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DA87-6111-4D15-8930-A8B68D80F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6A74D-D66C-4AFD-B8CA-9E824C746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682A-6EB1-4A3A-8976-A0360DCA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665D-D998-4E4F-A0E7-94FAB553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4BED6-4BA1-4847-8038-20A6522C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39E3-A29F-4CCC-A6F4-4192D9CF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122FC-C722-4F22-A92A-B3A4BDE5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03AA-C17E-4F36-B6FE-62F7E3AE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8458-B9D9-48EE-9F31-E66D1E1E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80B5-55C5-417A-9A13-525730A7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B9030-B9A1-4A33-B0D6-A00AB661D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705AD-9999-483B-9351-635CA74F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E529-4501-4046-A785-C75264D7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1BC9B-9860-4738-BD06-9B4E17CE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37437-9552-4020-8DA6-39115E39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3259-8D37-4027-B5AB-503E3380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5D9AF-A924-4F4B-BADF-3D4A251D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E9AF7-4EE4-4D74-AC30-28111303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76DE-D8B6-491F-8A0C-A9504C04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C73C-46D3-47B9-BA95-FBCB62C5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15E0-0491-4F3E-AD1A-E9F30427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67EC-C291-401B-AD7F-F447700C9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4FEF-2A0C-4CAA-9C8A-8977D213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5F7B-D7D3-4768-9742-BA864224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01D1-D1BD-4C92-8BA6-370AB172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CD4C-79BB-4EAE-94E1-DDFB9ABA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A82A-6904-4E93-ABC2-CDEE89E29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56F24-A4F1-4336-AB76-D77A90E0F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50D57-E4D4-4B07-919A-78B42706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9D26-3A30-48EE-8BA7-15DAD4E8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2E026-8327-41B9-BACA-D43B3C59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C98-EF8E-4319-A413-742BCD33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BFCD-655B-4C51-92ED-22252275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EFFD0-DB73-4E3E-B59A-5D934620C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89756-A16E-468B-B4CB-94E73D215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EDFA5-8BD7-4DE8-8369-3A0401A3B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8B78A-F9C7-4B8A-949D-CDB664B4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36C3C-FFC4-4E44-A81A-EB50D726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21795-34F7-46CC-9381-F9096546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6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C6F9-A867-4F6E-BBC0-0BD642F8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0D1D5-150B-409E-8D7E-5B6A8649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BBA40-4663-455F-9271-FFE535E7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5EE56-B407-4F93-817A-7331A0A8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C7FB1-480C-48DD-A901-32CE6926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88284-890E-4724-BB69-F9CED9D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176C2-FE64-40FE-A1CB-04BD098A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8DF1-4379-4C33-8ADC-EAA05157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C7FB-9077-4408-B40A-308815532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C7631-17CB-42EE-9A1B-E89433E62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F1E25-66E3-41EA-9AB6-237146B5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8A6DF-4BFF-428F-820F-09E88FA3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B9B4-991B-43BF-8F72-4CA95042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94B2-10EF-4C6D-9693-1A5E80AD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5D735-7C4C-41AE-AE23-60839AFAE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1FD9B-1B9B-462A-916D-BD3CA13BC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A65E7-853B-452C-8A9A-E7FE03FB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CF16-22B8-44A7-A000-0FB313A6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880C-48E8-4F66-9B35-032FCC83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C0F75D-85D6-46F8-ABA0-B9CD59DA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4E423-D439-4AB8-954A-E50E1129B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156C-6487-4596-9FF2-FECE4F524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E28D-0FCE-4B41-8223-824CB05AADF3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D636F-4FBC-48D8-A84B-2269AF89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E5E08-5C6B-463D-9DDD-F55D10BA7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A80A-EAEA-46FA-A07C-7C44A4B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royalty-free-vector/cartoon-children-wake-up-vector-5610664" TargetMode="External"/><Relationship Id="rId13" Type="http://schemas.openxmlformats.org/officeDocument/2006/relationships/hyperlink" Target="https://wdrfree.com/stock-vector/download/vector-illustration-of-a-kid-at-toilet-132338642" TargetMode="External"/><Relationship Id="rId3" Type="http://schemas.openxmlformats.org/officeDocument/2006/relationships/hyperlink" Target="https://wallpapersafari.com/w/VGgvID" TargetMode="External"/><Relationship Id="rId7" Type="http://schemas.openxmlformats.org/officeDocument/2006/relationships/hyperlink" Target="https://www.isitbadforyou.com/questions/is-holding-your-pee-bad-for-you" TargetMode="External"/><Relationship Id="rId12" Type="http://schemas.openxmlformats.org/officeDocument/2006/relationships/hyperlink" Target="https://www.instagram.com/p/Bp8GTFenAWb/?epik=dj0yJnU9ZE9WbVdORExtYVdmWURjcVVFV29HOV8zNnpVX2dZSTAmcD0wJm49WUVwMTl5aDI1dlgtVkVNTjJ5T1ZXZyZ0PUFBQUFBR0JQZEtJ" TargetMode="External"/><Relationship Id="rId2" Type="http://schemas.openxmlformats.org/officeDocument/2006/relationships/hyperlink" Target="https://www.dreamstime.com/illustration/little-boy-cartoon-sitting-toilet.html" TargetMode="External"/><Relationship Id="rId16" Type="http://schemas.openxmlformats.org/officeDocument/2006/relationships/hyperlink" Target="https://www.hoppier.com/blog/work-anniversa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m/Closecret-Underwear-Toddler-Panties-Assorted/dp/B07CST2NTW" TargetMode="External"/><Relationship Id="rId11" Type="http://schemas.openxmlformats.org/officeDocument/2006/relationships/hyperlink" Target="https://www.vectorstock.com/royalty-free-vector/boy-getting-out-green-car-vector-8643289" TargetMode="External"/><Relationship Id="rId5" Type="http://schemas.openxmlformats.org/officeDocument/2006/relationships/hyperlink" Target="https://www.amazon.com/Boboking-Cotton-Dinosaur-Toddler-Underwear/dp/B089M57PSQ" TargetMode="External"/><Relationship Id="rId15" Type="http://schemas.openxmlformats.org/officeDocument/2006/relationships/hyperlink" Target="https://i.pinimg.com/originals/1e/ad/3f/1ead3ff71b6d3f0eae9307cf7cb61c83.jpg" TargetMode="External"/><Relationship Id="rId10" Type="http://schemas.openxmlformats.org/officeDocument/2006/relationships/hyperlink" Target="https://pngtree.com/freepng/sleeping-child_2733533.html" TargetMode="External"/><Relationship Id="rId4" Type="http://schemas.openxmlformats.org/officeDocument/2006/relationships/hyperlink" Target="https://medium.com/mel-magazine/what-happens-to-a-poop-when-you-hold-it-in-until-it-goes-away-820e4edcca97" TargetMode="External"/><Relationship Id="rId9" Type="http://schemas.openxmlformats.org/officeDocument/2006/relationships/hyperlink" Target="https://www.vectorstock.com/royalty-free-vector/little-girl-sitting-on-toilet-vector-5584530" TargetMode="External"/><Relationship Id="rId14" Type="http://schemas.openxmlformats.org/officeDocument/2006/relationships/hyperlink" Target="https://www.shutterstock.com/image-vector/african-american-boy-7089359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08F547-9C42-4ED0-A235-92BF032D1C1E}"/>
              </a:ext>
            </a:extLst>
          </p:cNvPr>
          <p:cNvSpPr txBox="1"/>
          <p:nvPr/>
        </p:nvSpPr>
        <p:spPr>
          <a:xfrm>
            <a:off x="2146852" y="149992"/>
            <a:ext cx="7898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Using the Bathroom </a:t>
            </a:r>
          </a:p>
        </p:txBody>
      </p:sp>
      <p:pic>
        <p:nvPicPr>
          <p:cNvPr id="2" name="Picture 2" descr="Little Boy Cartoon Sitting Toilet Stock Illustrations – 108 Little Boy  Cartoon Sitting Toilet Stock Illustrations, Vectors &amp; Clipart - Dreamstime">
            <a:extLst>
              <a:ext uri="{FF2B5EF4-FFF2-40B4-BE49-F238E27FC236}">
                <a16:creationId xmlns:a16="http://schemas.microsoft.com/office/drawing/2014/main" id="{5BE89160-C0DB-483C-BBC1-336F76E0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25" y="1257988"/>
            <a:ext cx="3199434" cy="49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A702F0-9C78-4223-950B-2D78D20777A9}"/>
              </a:ext>
            </a:extLst>
          </p:cNvPr>
          <p:cNvSpPr txBox="1"/>
          <p:nvPr/>
        </p:nvSpPr>
        <p:spPr>
          <a:xfrm>
            <a:off x="7520812" y="5786538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963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929516" y="4794026"/>
            <a:ext cx="833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can use the bathroom when I am all done eating.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2DBF-9633-4907-A20F-448EE2AAF253}"/>
              </a:ext>
            </a:extLst>
          </p:cNvPr>
          <p:cNvSpPr txBox="1"/>
          <p:nvPr/>
        </p:nvSpPr>
        <p:spPr>
          <a:xfrm>
            <a:off x="2960272" y="615553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First 				Then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7E420-F95C-4D66-893A-1138532985B8}"/>
              </a:ext>
            </a:extLst>
          </p:cNvPr>
          <p:cNvSpPr txBox="1"/>
          <p:nvPr/>
        </p:nvSpPr>
        <p:spPr>
          <a:xfrm>
            <a:off x="5388832" y="3810447"/>
            <a:ext cx="58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9" name="Picture 2" descr="Little girl sitting on the toilet Royalty Free Vector Image | Rotinas  diárias de crianças, Rotina na educação infantil, Ideias de atividades para  crianças">
            <a:extLst>
              <a:ext uri="{FF2B5EF4-FFF2-40B4-BE49-F238E27FC236}">
                <a16:creationId xmlns:a16="http://schemas.microsoft.com/office/drawing/2014/main" id="{C3030811-8ADA-4689-81C7-6D29E991F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 bwMode="auto">
          <a:xfrm>
            <a:off x="7095223" y="1300799"/>
            <a:ext cx="1849894" cy="26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paghetti by Anjan Sarkar | Cartoons eating, Cartoon pics, Cartoons eating  food">
            <a:extLst>
              <a:ext uri="{FF2B5EF4-FFF2-40B4-BE49-F238E27FC236}">
                <a16:creationId xmlns:a16="http://schemas.microsoft.com/office/drawing/2014/main" id="{956A24FA-E55B-4877-A552-D64AB7D4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25" y="1457370"/>
            <a:ext cx="2477494" cy="24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9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133856" y="4919008"/>
            <a:ext cx="993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will sit on the toilet, pull down my pants, and wait for at least 5 minutes to use the toilet. </a:t>
            </a:r>
          </a:p>
        </p:txBody>
      </p:sp>
      <p:pic>
        <p:nvPicPr>
          <p:cNvPr id="2050" name="Picture 2" descr="Cartoon Boy On Toilet Images, Stock Photos &amp; Vectors | Shutterstock">
            <a:extLst>
              <a:ext uri="{FF2B5EF4-FFF2-40B4-BE49-F238E27FC236}">
                <a16:creationId xmlns:a16="http://schemas.microsoft.com/office/drawing/2014/main" id="{E5A06F8D-861C-4A5E-A728-B2D22AE7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 bwMode="auto">
          <a:xfrm>
            <a:off x="2282025" y="334495"/>
            <a:ext cx="4288900" cy="42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F1E5E-D75C-42F1-A795-661B4D67C490}"/>
              </a:ext>
            </a:extLst>
          </p:cNvPr>
          <p:cNvSpPr txBox="1"/>
          <p:nvPr/>
        </p:nvSpPr>
        <p:spPr>
          <a:xfrm>
            <a:off x="7728668" y="615553"/>
            <a:ext cx="24808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5 </a:t>
            </a:r>
          </a:p>
          <a:p>
            <a:pPr algn="ctr"/>
            <a:r>
              <a:rPr lang="en-US" sz="3600" dirty="0"/>
              <a:t>4</a:t>
            </a:r>
          </a:p>
          <a:p>
            <a:pPr algn="ctr"/>
            <a:r>
              <a:rPr lang="en-US" sz="3600" dirty="0"/>
              <a:t>3</a:t>
            </a:r>
          </a:p>
          <a:p>
            <a:pPr algn="ctr"/>
            <a:r>
              <a:rPr lang="en-US" sz="3600" dirty="0"/>
              <a:t>2</a:t>
            </a:r>
          </a:p>
          <a:p>
            <a:pPr algn="ctr"/>
            <a:r>
              <a:rPr lang="en-US" sz="3600" dirty="0"/>
              <a:t>1</a:t>
            </a:r>
          </a:p>
          <a:p>
            <a:pPr algn="ctr"/>
            <a:r>
              <a:rPr lang="en-US" sz="3600" dirty="0"/>
              <a:t>All done!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81F0E-1433-496C-BD5F-B181C94BD843}"/>
              </a:ext>
            </a:extLst>
          </p:cNvPr>
          <p:cNvSpPr txBox="1"/>
          <p:nvPr/>
        </p:nvSpPr>
        <p:spPr>
          <a:xfrm>
            <a:off x="6636936" y="4467901"/>
            <a:ext cx="63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3082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133856" y="4919008"/>
            <a:ext cx="9930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did it! I pooped or peed in the toilet!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4AAD9-8341-463A-BD7E-FF1DBCE16674}"/>
              </a:ext>
            </a:extLst>
          </p:cNvPr>
          <p:cNvSpPr txBox="1"/>
          <p:nvPr/>
        </p:nvSpPr>
        <p:spPr>
          <a:xfrm>
            <a:off x="8411784" y="4460740"/>
            <a:ext cx="58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5122" name="Picture 2" descr="Cartoon African American Boy High Res Stock Images | Shutterstock">
            <a:extLst>
              <a:ext uri="{FF2B5EF4-FFF2-40B4-BE49-F238E27FC236}">
                <a16:creationId xmlns:a16="http://schemas.microsoft.com/office/drawing/2014/main" id="{7786B6D6-C21C-453C-9F89-35ED52585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t="2521" b="7739"/>
          <a:stretch/>
        </p:blipFill>
        <p:spPr bwMode="auto">
          <a:xfrm>
            <a:off x="3999506" y="669754"/>
            <a:ext cx="4412278" cy="39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9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133856" y="4919008"/>
            <a:ext cx="993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When I am done, I will wipe my bottom, pull up my pants, and flush the toilet.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643C9-4057-49BD-A10E-0F34E3AA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6" t="39884" r="49326" b="38202"/>
          <a:stretch/>
        </p:blipFill>
        <p:spPr>
          <a:xfrm>
            <a:off x="2751153" y="1335818"/>
            <a:ext cx="4648358" cy="2305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E9FE1-72E6-40F6-8BF6-DFF102D5C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5" t="61449" r="74044" b="16638"/>
          <a:stretch/>
        </p:blipFill>
        <p:spPr>
          <a:xfrm>
            <a:off x="7291345" y="1335818"/>
            <a:ext cx="2318080" cy="2305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D2955-25D6-4025-AB5C-820203B5FD46}"/>
              </a:ext>
            </a:extLst>
          </p:cNvPr>
          <p:cNvSpPr txBox="1"/>
          <p:nvPr/>
        </p:nvSpPr>
        <p:spPr>
          <a:xfrm>
            <a:off x="9609424" y="3641697"/>
            <a:ext cx="75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412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133856" y="4919008"/>
            <a:ext cx="9930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Then I will wash and dry my hands. </a:t>
            </a:r>
          </a:p>
          <a:p>
            <a:pPr algn="ctr"/>
            <a:r>
              <a:rPr lang="en-US" sz="4000" dirty="0"/>
              <a:t>I can scrub using soap and water.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2A346-D5CD-408A-9121-4E84D773E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6" t="61719" r="61848" b="16754"/>
          <a:stretch/>
        </p:blipFill>
        <p:spPr>
          <a:xfrm>
            <a:off x="3904091" y="707665"/>
            <a:ext cx="4063116" cy="3949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ECC01-04F3-47FF-82CB-08DB105075EB}"/>
              </a:ext>
            </a:extLst>
          </p:cNvPr>
          <p:cNvSpPr txBox="1"/>
          <p:nvPr/>
        </p:nvSpPr>
        <p:spPr>
          <a:xfrm>
            <a:off x="7887706" y="4418871"/>
            <a:ext cx="11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0887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133856" y="4769378"/>
            <a:ext cx="9930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am all done and can go back to play now. I am so proud of myself for using the toilet and my friends, family, and teachers will be proud too!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D4AF4-6CE6-42D9-9A82-5A4EFEF2B436}"/>
              </a:ext>
            </a:extLst>
          </p:cNvPr>
          <p:cNvSpPr txBox="1"/>
          <p:nvPr/>
        </p:nvSpPr>
        <p:spPr>
          <a:xfrm>
            <a:off x="9398453" y="4200650"/>
            <a:ext cx="66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2050" name="Picture 2" descr="9 Work Anniversary Celebration Ideas | Hoppier">
            <a:extLst>
              <a:ext uri="{FF2B5EF4-FFF2-40B4-BE49-F238E27FC236}">
                <a16:creationId xmlns:a16="http://schemas.microsoft.com/office/drawing/2014/main" id="{55677B77-5BCA-41B6-9D13-E5A612CA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0" y="27260"/>
            <a:ext cx="6814083" cy="45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9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4E583-5CD3-46F7-8529-1D3ADB5F0563}"/>
              </a:ext>
            </a:extLst>
          </p:cNvPr>
          <p:cNvSpPr txBox="1"/>
          <p:nvPr/>
        </p:nvSpPr>
        <p:spPr>
          <a:xfrm>
            <a:off x="538843" y="538843"/>
            <a:ext cx="1103811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resources: </a:t>
            </a:r>
          </a:p>
          <a:p>
            <a:r>
              <a:rPr lang="en-US" dirty="0"/>
              <a:t>1.  </a:t>
            </a:r>
            <a:r>
              <a:rPr lang="en-US" dirty="0">
                <a:hlinkClick r:id="rId2"/>
              </a:rPr>
              <a:t>https://www.dreamstime.com/illustration/little-boy-cartoon-sitting-toilet.html</a:t>
            </a:r>
            <a:endParaRPr lang="en-US" dirty="0"/>
          </a:p>
          <a:p>
            <a:r>
              <a:rPr lang="en-US" dirty="0"/>
              <a:t>2.  </a:t>
            </a:r>
            <a:r>
              <a:rPr lang="en-US" dirty="0">
                <a:hlinkClick r:id="rId3"/>
              </a:rPr>
              <a:t>https://wallpapersafari.com/w/VGgvID</a:t>
            </a:r>
            <a:endParaRPr lang="en-US" dirty="0"/>
          </a:p>
          <a:p>
            <a:r>
              <a:rPr lang="en-US" dirty="0"/>
              <a:t>3.  </a:t>
            </a:r>
            <a:r>
              <a:rPr lang="en-US" dirty="0">
                <a:hlinkClick r:id="rId4"/>
              </a:rPr>
              <a:t>https://medium.com/mel-magazine/what-happens-to-a-poop-when-you-hold-it-in-until-it-goes-away-820e4edcca97</a:t>
            </a:r>
            <a:endParaRPr lang="en-US" dirty="0"/>
          </a:p>
          <a:p>
            <a:r>
              <a:rPr lang="en-US" dirty="0"/>
              <a:t>4.  </a:t>
            </a:r>
            <a:r>
              <a:rPr lang="en-US" dirty="0">
                <a:hlinkClick r:id="rId5"/>
              </a:rPr>
              <a:t>https://www.amazon.com/Boboking-Cotton-Dinosaur-Toddler-Underwear/dp/B089M57PSQ</a:t>
            </a:r>
            <a:r>
              <a:rPr lang="en-US" dirty="0"/>
              <a:t> </a:t>
            </a:r>
          </a:p>
          <a:p>
            <a:r>
              <a:rPr lang="en-US" dirty="0"/>
              <a:t>5.  </a:t>
            </a:r>
            <a:r>
              <a:rPr lang="en-US" dirty="0">
                <a:hlinkClick r:id="rId6"/>
              </a:rPr>
              <a:t>https://www.amazon.com/Closecret-Underwear-Toddler-Panties-Assorted/dp/B07CST2NTW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7"/>
              </a:rPr>
              <a:t>https://www.isitbadforyou.com/questions/is-holding-your-pee-bad-for-you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8"/>
              </a:rPr>
              <a:t>https://www.vectorstock.com/royalty-free-vector/cartoon-children-wake-up-vector-5610664</a:t>
            </a:r>
            <a:r>
              <a:rPr lang="en-US" dirty="0"/>
              <a:t> </a:t>
            </a:r>
          </a:p>
          <a:p>
            <a:pPr marL="342900" indent="-342900">
              <a:buAutoNum type="arabicPeriod" startAt="6"/>
            </a:pPr>
            <a:r>
              <a:rPr lang="en-US" dirty="0">
                <a:hlinkClick r:id="rId9"/>
              </a:rPr>
              <a:t>https://www.vectorstock.com/royalty-free-vector/little-girl-sitting-on-toilet-vector-5584530</a:t>
            </a:r>
            <a:r>
              <a:rPr lang="en-US" dirty="0"/>
              <a:t> </a:t>
            </a:r>
          </a:p>
          <a:p>
            <a:pPr marL="342900" indent="-342900">
              <a:buAutoNum type="arabicPeriod" startAt="6"/>
            </a:pPr>
            <a:r>
              <a:rPr lang="en-US" dirty="0">
                <a:hlinkClick r:id="rId10"/>
              </a:rPr>
              <a:t>https://pngtree.com/freepng/sleeping-child_2733533.html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1"/>
              </a:rPr>
              <a:t>https://www.vectorstock.com/royalty-free-vector/boy-getting-out-green-car-vector-8643289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2"/>
              </a:rPr>
              <a:t>https://www.instagram.com/p/Bp8GTFenAWb/?epik=dj0yJnU9ZE9WbVdORExtYVdmWURjcVVFV29HOV8zNnpVX2dZSTAmcD0wJm49WUVwMTl5aDI1dlgtVkVNTjJ5T1ZXZyZ0PUFBQUFBR0JQZEtJ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3"/>
              </a:rPr>
              <a:t>https://wdrfree.com/stock-vector/download/vector-illustration-of-a-kid-at-toilet-132338642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4"/>
              </a:rPr>
              <a:t>https://www.shutterstock.com/image-vector/african-american-boy-708935980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5"/>
              </a:rPr>
              <a:t>https://i.pinimg.com/originals/1e/ad/3f/1ead3ff71b6d3f0eae9307cf7cb61c83.jpg</a:t>
            </a:r>
            <a:endParaRPr lang="en-US" dirty="0"/>
          </a:p>
          <a:p>
            <a:pPr marL="342900" indent="-342900">
              <a:buAutoNum type="arabicPeriod" startAt="6"/>
            </a:pPr>
            <a:r>
              <a:rPr lang="en-US" dirty="0">
                <a:hlinkClick r:id="rId16"/>
              </a:rPr>
              <a:t>https://www.hoppier.com/blog/work-anniversary</a:t>
            </a:r>
            <a:r>
              <a:rPr lang="en-US" dirty="0"/>
              <a:t> </a:t>
            </a:r>
          </a:p>
          <a:p>
            <a:pPr marL="342900" indent="-342900">
              <a:buAutoNum type="arabicPeriod" startAt="6"/>
            </a:pPr>
            <a:endParaRPr lang="en-US" dirty="0"/>
          </a:p>
          <a:p>
            <a:pPr marL="342900" indent="-342900">
              <a:buAutoNum type="arabicPeriod" startAt="6"/>
            </a:pPr>
            <a:endParaRPr lang="en-US" dirty="0"/>
          </a:p>
          <a:p>
            <a:pPr marL="342900" indent="-342900">
              <a:buAutoNum type="arabicPeriod" startAt="6"/>
            </a:pPr>
            <a:endParaRPr lang="en-US" dirty="0"/>
          </a:p>
          <a:p>
            <a:pPr marL="342900" indent="-342900">
              <a:buAutoNum type="arabicPeriod" startAt="6"/>
            </a:pPr>
            <a:endParaRPr lang="en-US" dirty="0"/>
          </a:p>
          <a:p>
            <a:pPr marL="342900" indent="-342900">
              <a:buAutoNum type="arabicPeriod" startAt="6"/>
            </a:pPr>
            <a:endParaRPr lang="en-US" dirty="0"/>
          </a:p>
          <a:p>
            <a:pPr marL="342900" indent="-342900">
              <a:buAutoNum type="arabicPeriod" startAt="6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6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828800" y="5025224"/>
            <a:ext cx="83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Everyone uses the toilet and I can too! </a:t>
            </a:r>
          </a:p>
        </p:txBody>
      </p:sp>
      <p:pic>
        <p:nvPicPr>
          <p:cNvPr id="3" name="Image1">
            <a:extLst>
              <a:ext uri="{FF2B5EF4-FFF2-40B4-BE49-F238E27FC236}">
                <a16:creationId xmlns:a16="http://schemas.microsoft.com/office/drawing/2014/main" id="{3C29297E-D716-453D-86D1-09663F5CE4BA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3009327" y="437322"/>
            <a:ext cx="6173345" cy="4220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97490-101D-420D-82E9-430ED32762D1}"/>
              </a:ext>
            </a:extLst>
          </p:cNvPr>
          <p:cNvSpPr txBox="1"/>
          <p:nvPr/>
        </p:nvSpPr>
        <p:spPr>
          <a:xfrm>
            <a:off x="9182672" y="4472295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241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836751" y="4919008"/>
            <a:ext cx="83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do not like the way it feels when I use the bathroom in my underwear. It feels very uncomfortable. 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00574585-77ED-4A97-B1B4-C0E51917E073}"/>
              </a:ext>
            </a:extLst>
          </p:cNvPr>
          <p:cNvPicPr/>
          <p:nvPr/>
        </p:nvPicPr>
        <p:blipFill>
          <a:blip r:embed="rId2" cstate="print"/>
          <a:srcRect/>
          <a:stretch/>
        </p:blipFill>
        <p:spPr>
          <a:xfrm>
            <a:off x="3315694" y="405517"/>
            <a:ext cx="5444131" cy="4317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8C18D-0752-4989-AFC2-19C6B7965A5B}"/>
              </a:ext>
            </a:extLst>
          </p:cNvPr>
          <p:cNvSpPr txBox="1"/>
          <p:nvPr/>
        </p:nvSpPr>
        <p:spPr>
          <a:xfrm>
            <a:off x="8873667" y="4353633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10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836751" y="4919008"/>
            <a:ext cx="833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am excited to wear my big kid underwear instead of a pull up!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39710-D409-49D1-A8AB-CE79344833DA}"/>
              </a:ext>
            </a:extLst>
          </p:cNvPr>
          <p:cNvSpPr txBox="1"/>
          <p:nvPr/>
        </p:nvSpPr>
        <p:spPr>
          <a:xfrm>
            <a:off x="5661328" y="4174177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12290" name="Picture 2" descr="Amazon.com: Boboking 100% Cotton Little Boys Briefs Soft Dinosaur Truck  Toddler Underwear: Clothing">
            <a:extLst>
              <a:ext uri="{FF2B5EF4-FFF2-40B4-BE49-F238E27FC236}">
                <a16:creationId xmlns:a16="http://schemas.microsoft.com/office/drawing/2014/main" id="{7B100A6C-D615-4A0D-B2C3-80224CEB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10" y="458928"/>
            <a:ext cx="3494184" cy="38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E46ED-F773-4146-BC03-1EF3845A3CE4}"/>
              </a:ext>
            </a:extLst>
          </p:cNvPr>
          <p:cNvSpPr txBox="1"/>
          <p:nvPr/>
        </p:nvSpPr>
        <p:spPr>
          <a:xfrm>
            <a:off x="9283178" y="4174177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2292" name="Picture 4" descr="Amazon.com: Closecret Kids Underwear Soft Cotton Toddler Panties Little  Girls' Assorted Briefs: Clothing">
            <a:extLst>
              <a:ext uri="{FF2B5EF4-FFF2-40B4-BE49-F238E27FC236}">
                <a16:creationId xmlns:a16="http://schemas.microsoft.com/office/drawing/2014/main" id="{13A83E4D-5B8D-401F-8AC5-0522916D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4" y="412749"/>
            <a:ext cx="3502349" cy="38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517905" y="4919008"/>
            <a:ext cx="8979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will know when it’s time to go to the toilet when I feel pressure in my stomach. </a:t>
            </a:r>
          </a:p>
        </p:txBody>
      </p:sp>
      <p:pic>
        <p:nvPicPr>
          <p:cNvPr id="11266" name="Picture 2" descr="Is Holding Your Pee Bad For You? - Here Is Your Answer.">
            <a:extLst>
              <a:ext uri="{FF2B5EF4-FFF2-40B4-BE49-F238E27FC236}">
                <a16:creationId xmlns:a16="http://schemas.microsoft.com/office/drawing/2014/main" id="{AE2F8E0F-13DC-4247-B004-C73AE261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39" y="236737"/>
            <a:ext cx="6639602" cy="44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9CA5E-E8D0-476C-AE7F-068EA54D9DA0}"/>
              </a:ext>
            </a:extLst>
          </p:cNvPr>
          <p:cNvSpPr txBox="1"/>
          <p:nvPr/>
        </p:nvSpPr>
        <p:spPr>
          <a:xfrm>
            <a:off x="7485331" y="4302659"/>
            <a:ext cx="100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099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517905" y="4767949"/>
            <a:ext cx="8979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pressure may make my legs feel wiggly or bouncy. My legs might squeeze together or start to dance. </a:t>
            </a:r>
            <a:endParaRPr lang="en-US" sz="4000" dirty="0"/>
          </a:p>
        </p:txBody>
      </p:sp>
      <p:pic>
        <p:nvPicPr>
          <p:cNvPr id="4" name="Picture 2" descr="Is Holding Your Pee Bad For You? - Here Is Your Answer.">
            <a:extLst>
              <a:ext uri="{FF2B5EF4-FFF2-40B4-BE49-F238E27FC236}">
                <a16:creationId xmlns:a16="http://schemas.microsoft.com/office/drawing/2014/main" id="{FE0862F8-28A3-45B6-BDDF-ECFFBB5A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08" y="151059"/>
            <a:ext cx="6639602" cy="44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697965" y="4497588"/>
            <a:ext cx="83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should use the bathroom multiple times a day. I can use the bathroom when I wake up.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3A8D2-CA8C-41F7-B0A3-541A226719E5}"/>
              </a:ext>
            </a:extLst>
          </p:cNvPr>
          <p:cNvSpPr txBox="1"/>
          <p:nvPr/>
        </p:nvSpPr>
        <p:spPr>
          <a:xfrm>
            <a:off x="2960272" y="615553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First 				Then </a:t>
            </a:r>
          </a:p>
        </p:txBody>
      </p:sp>
      <p:pic>
        <p:nvPicPr>
          <p:cNvPr id="8194" name="Picture 2" descr="Cartoon children wake up Royalty Free Vector Image">
            <a:extLst>
              <a:ext uri="{FF2B5EF4-FFF2-40B4-BE49-F238E27FC236}">
                <a16:creationId xmlns:a16="http://schemas.microsoft.com/office/drawing/2014/main" id="{538DBC61-C645-4851-AEE0-C66B79B53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6"/>
          <a:stretch/>
        </p:blipFill>
        <p:spPr bwMode="auto">
          <a:xfrm>
            <a:off x="3093057" y="1160418"/>
            <a:ext cx="2355775" cy="25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CDDD6-A4E2-4874-B885-CB1A40B644EC}"/>
              </a:ext>
            </a:extLst>
          </p:cNvPr>
          <p:cNvSpPr txBox="1"/>
          <p:nvPr/>
        </p:nvSpPr>
        <p:spPr>
          <a:xfrm>
            <a:off x="5410664" y="3554725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7" name="Picture 2" descr="Little Boy Cartoon Sitting Toilet Stock Illustrations – 108 Little Boy  Cartoon Sitting Toilet Stock Illustrations, Vectors &amp; Clipart - Dreamstime">
            <a:extLst>
              <a:ext uri="{FF2B5EF4-FFF2-40B4-BE49-F238E27FC236}">
                <a16:creationId xmlns:a16="http://schemas.microsoft.com/office/drawing/2014/main" id="{8402F754-3EB9-4EEF-9CF7-E6B6A883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1317879"/>
            <a:ext cx="1553503" cy="24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9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1701579" y="4919008"/>
            <a:ext cx="833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can use the bathroom before </a:t>
            </a:r>
          </a:p>
          <a:p>
            <a:pPr algn="ctr"/>
            <a:r>
              <a:rPr lang="en-US" sz="4000" dirty="0"/>
              <a:t>I go to sleep.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ADCB5-9432-41F8-A13E-A319D1B1715A}"/>
              </a:ext>
            </a:extLst>
          </p:cNvPr>
          <p:cNvSpPr txBox="1"/>
          <p:nvPr/>
        </p:nvSpPr>
        <p:spPr>
          <a:xfrm>
            <a:off x="2960272" y="615553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First 				Then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9985B-0675-4981-913C-217093F5E5D5}"/>
              </a:ext>
            </a:extLst>
          </p:cNvPr>
          <p:cNvSpPr txBox="1"/>
          <p:nvPr/>
        </p:nvSpPr>
        <p:spPr>
          <a:xfrm>
            <a:off x="9318940" y="3695173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9218" name="Picture 2" descr="Little girl sitting on the toilet Royalty Free Vector Image | Rotinas  diárias de crianças, Rotina na educação infantil, Ideias de atividades para  crianças">
            <a:extLst>
              <a:ext uri="{FF2B5EF4-FFF2-40B4-BE49-F238E27FC236}">
                <a16:creationId xmlns:a16="http://schemas.microsoft.com/office/drawing/2014/main" id="{BC9E7439-6941-4FF0-8E8D-E5B75D967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0"/>
          <a:stretch/>
        </p:blipFill>
        <p:spPr bwMode="auto">
          <a:xfrm>
            <a:off x="3277152" y="1325546"/>
            <a:ext cx="1849894" cy="26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07A164-8583-4839-9247-63B028598413}"/>
              </a:ext>
            </a:extLst>
          </p:cNvPr>
          <p:cNvSpPr txBox="1"/>
          <p:nvPr/>
        </p:nvSpPr>
        <p:spPr>
          <a:xfrm>
            <a:off x="4848762" y="3695173"/>
            <a:ext cx="34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9220" name="Picture 4" descr="Sleeping child PNG and Clipart | Sleep cartoon, Instagram cartoon, Clip art">
            <a:extLst>
              <a:ext uri="{FF2B5EF4-FFF2-40B4-BE49-F238E27FC236}">
                <a16:creationId xmlns:a16="http://schemas.microsoft.com/office/drawing/2014/main" id="{2D3ED1D3-8DD5-46AD-B0A8-D016BF69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99" y="1420840"/>
            <a:ext cx="3695791" cy="227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9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9CEA4-E33A-481E-B290-FFBCEF40F542}"/>
              </a:ext>
            </a:extLst>
          </p:cNvPr>
          <p:cNvSpPr txBox="1"/>
          <p:nvPr/>
        </p:nvSpPr>
        <p:spPr>
          <a:xfrm>
            <a:off x="2002900" y="5128482"/>
            <a:ext cx="83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can use the before I get in the car.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3E52F-F767-4C0D-896B-E058B085E332}"/>
              </a:ext>
            </a:extLst>
          </p:cNvPr>
          <p:cNvSpPr txBox="1"/>
          <p:nvPr/>
        </p:nvSpPr>
        <p:spPr>
          <a:xfrm>
            <a:off x="2960272" y="615553"/>
            <a:ext cx="6094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First 				Then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68743-50B4-4E07-BEE3-1F06CEFF955A}"/>
              </a:ext>
            </a:extLst>
          </p:cNvPr>
          <p:cNvSpPr txBox="1"/>
          <p:nvPr/>
        </p:nvSpPr>
        <p:spPr>
          <a:xfrm>
            <a:off x="10056743" y="3707010"/>
            <a:ext cx="5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9" name="Picture 2" descr="Little Boy Cartoon Sitting Toilet Stock Illustrations – 108 Little Boy  Cartoon Sitting Toilet Stock Illustrations, Vectors &amp; Clipart - Dreamstime">
            <a:extLst>
              <a:ext uri="{FF2B5EF4-FFF2-40B4-BE49-F238E27FC236}">
                <a16:creationId xmlns:a16="http://schemas.microsoft.com/office/drawing/2014/main" id="{FAA80F5E-FEA6-4A20-AFE0-280D5E73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35" y="1375575"/>
            <a:ext cx="1709174" cy="26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et Out Vector Images (over 1,000)">
            <a:extLst>
              <a:ext uri="{FF2B5EF4-FFF2-40B4-BE49-F238E27FC236}">
                <a16:creationId xmlns:a16="http://schemas.microsoft.com/office/drawing/2014/main" id="{B2930529-D8B0-42DC-B921-E2821530E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20251"/>
          <a:stretch/>
        </p:blipFill>
        <p:spPr bwMode="auto">
          <a:xfrm>
            <a:off x="6258390" y="1544281"/>
            <a:ext cx="3892204" cy="24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4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8448</TotalTime>
  <Words>494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8</cp:revision>
  <dcterms:created xsi:type="dcterms:W3CDTF">2021-01-05T20:40:19Z</dcterms:created>
  <dcterms:modified xsi:type="dcterms:W3CDTF">2021-03-15T15:02:32Z</dcterms:modified>
</cp:coreProperties>
</file>